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14" r:id="rId3"/>
    <p:sldId id="318" r:id="rId4"/>
    <p:sldId id="319" r:id="rId5"/>
    <p:sldId id="315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666"/>
    <a:srgbClr val="2795D2"/>
    <a:srgbClr val="A7CE37"/>
    <a:srgbClr val="FDB01E"/>
    <a:srgbClr val="A6A6A6"/>
    <a:srgbClr val="2F3B45"/>
    <a:srgbClr val="2B404C"/>
    <a:srgbClr val="314551"/>
    <a:srgbClr val="2A3E4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F0D1BA-7645-44BA-B730-90693EF58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0EAF0E-A092-46D7-B3EE-4377C3814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6BCEE2-73FC-4DFC-9F54-E31B1E201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AEEF4C-86B5-4773-BB94-94EA9024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477517-D8E6-47CC-913E-76B40C8A2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87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C20A7B-4E15-465C-B130-FCA838EDF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396534C-4843-47A2-BB01-014F067D5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026FA49-D1B3-406F-839B-EB62CE14A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B8E380-EA96-4069-9EB9-B8DC454D9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912D8A-A160-4878-89DF-5E876C45A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B85D35-C64A-450A-9E0C-B5B323F2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02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D88FBBA-B229-4A6E-8EA5-6EB355F18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3E6CD99-2B1D-46EF-AE8C-4FB6EAAB2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91B534-1F05-4BF1-A145-7757225A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256BA6-0B95-4A67-9E41-ADC0DDEA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727237-1963-4E98-B196-35CEC9F0C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36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E1F4BC-400F-4C0A-A859-4BA573B6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98500A-57FB-4FC5-8535-7C4A2D441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53D943-6787-4B4B-A14A-6E5B6D8B6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DB14DF-6ED8-4916-B12E-39667D2A6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653280-DC0C-45E5-91F4-D4962735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311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96447C-56F6-4834-9084-F26748BE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DE731A-F980-4EDB-842E-7DBB44176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B54A66-B652-4035-BBC0-EF544D02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C486C7-5770-4205-B266-9CC06696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17C4A6-A95D-4183-A4B4-ABACCAB7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63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3F3037-407A-43E1-9FB3-8B32E2A7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3E5EC0-DF1E-45FF-A7D6-3DAA5CD8C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3EC6FF-47D2-4C17-AAE6-0D50B40CF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BAE982-9B2E-4B41-9AE0-A1064E80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3396695-2A78-4583-AA26-E5C2FD09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364A6F-6412-49A9-BB94-32D8280E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72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3BCBC1-9232-429E-9AAF-E03D35AD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B8E8D-94F0-4432-A95D-458D8258B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89A9F74-7000-46F1-866E-FE9259C1B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84FD60-6603-4155-8E29-568058D40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E18BE80-F18E-475F-BACD-62DD62DE7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02C2568-E790-4DA7-9AA2-D0FE398F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AFC4C90-9C70-4B1E-8D0D-06753554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9A84E48-13C4-43FF-9747-D76FFCF1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7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13390D-52D4-455E-B9AB-675F64B1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635CD1F-DF94-49E7-A458-0F519BA3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A041484-9DB5-4FD4-AF9D-5C6022C5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73BEF5A-A26E-4303-BE22-46F87593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375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FD799B-6217-488A-96E5-964686A2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0A88141-556D-4C4F-96E9-E020B0FF0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787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85175-EC85-4835-875F-21ECB3631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BC44326-CD8E-4105-8A57-F3ADA9D1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F3C493-8177-4623-B511-98C08109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C292CA-CA33-4729-A724-3902C76A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B30545-C2F5-4374-A6E7-FE5FDE26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17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88FD61-6855-4EF0-B4F3-5C366E296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FC1AA2-603B-42F5-9FFE-83C664E34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4F19B38-A0B2-4080-8418-7D0E5A606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58907D-EC8F-44AB-922A-42301EE34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F4B747-0FAB-48C8-B925-1D7BBEB5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2739E0A-F829-4A44-8F33-D0EFB9697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51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1FA11E6-2776-461F-8C73-42067FFD9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CF6E9B-4072-4C29-A5D2-43370CCAC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CC98EE-977B-455F-BB9C-06BD5672D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401F5-8A3F-47D3-BEC4-3ABFAA8C6954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A9B26C-0FA5-4085-8DD7-E987A6671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DBE621-59FA-489F-812C-FE83BE18E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54F3-44FC-4EAD-BB2C-4AEE7C3568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597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uthor@institution.edu.r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nstitution.edu.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D7F8CC4F-FD4F-42AB-8AF6-FDEE97CA7F10}"/>
              </a:ext>
            </a:extLst>
          </p:cNvPr>
          <p:cNvSpPr/>
          <p:nvPr/>
        </p:nvSpPr>
        <p:spPr>
          <a:xfrm>
            <a:off x="-1586" y="0"/>
            <a:ext cx="12192000" cy="6858000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 w="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id="{3502B1E7-AFC3-4EF0-88A8-A1ABF8273C61}"/>
              </a:ext>
            </a:extLst>
          </p:cNvPr>
          <p:cNvSpPr/>
          <p:nvPr/>
        </p:nvSpPr>
        <p:spPr>
          <a:xfrm>
            <a:off x="4533762" y="3258382"/>
            <a:ext cx="3124476" cy="4139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000" b="1" cap="none" spc="300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Author(s)</a:t>
            </a:r>
            <a:endParaRPr lang="zh-CN" altLang="en-US" sz="2000" b="1" cap="none" spc="300" dirty="0">
              <a:ln w="0"/>
              <a:solidFill>
                <a:srgbClr val="A7CE37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8DCCB8-AF35-4383-88F8-D7D9FA586B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15" y="281116"/>
            <a:ext cx="1927154" cy="441333"/>
          </a:xfrm>
          <a:prstGeom prst="rect">
            <a:avLst/>
          </a:prstGeom>
        </p:spPr>
      </p:pic>
      <p:sp>
        <p:nvSpPr>
          <p:cNvPr id="38" name="矩形 124">
            <a:extLst>
              <a:ext uri="{FF2B5EF4-FFF2-40B4-BE49-F238E27FC236}">
                <a16:creationId xmlns:a16="http://schemas.microsoft.com/office/drawing/2014/main" id="{23FB0C0E-8C74-4894-A89E-9118A65CC0A5}"/>
              </a:ext>
            </a:extLst>
          </p:cNvPr>
          <p:cNvSpPr/>
          <p:nvPr/>
        </p:nvSpPr>
        <p:spPr>
          <a:xfrm>
            <a:off x="599090" y="193977"/>
            <a:ext cx="1159211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hangingPunct="0"/>
            <a:r>
              <a:rPr lang="sr-Latn-C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</a:t>
            </a:r>
            <a:r>
              <a:rPr lang="sr-Latn-CS" sz="1800" b="1" baseline="30000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sr-Latn-C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Scientific Conference</a:t>
            </a:r>
            <a:endParaRPr lang="en-US" sz="1800" dirty="0">
              <a:solidFill>
                <a:srgbClr val="A7CE3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hangingPunct="0"/>
            <a:r>
              <a:rPr lang="sr-Latn-CS" sz="1800" b="1" spc="50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ENTREPRENEURSHIP-ENGINEERING-MANAGEMENT</a:t>
            </a:r>
            <a:endParaRPr lang="en-US" sz="1800" b="1" spc="50" dirty="0">
              <a:solidFill>
                <a:srgbClr val="A7CE3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hangingPunct="0"/>
            <a:r>
              <a:rPr lang="en-US" sz="2400" b="1" spc="5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CLIMATE CHANGE AS AN ENGINEERING CHALLENGE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9" name="矩形 124">
            <a:extLst>
              <a:ext uri="{FF2B5EF4-FFF2-40B4-BE49-F238E27FC236}">
                <a16:creationId xmlns:a16="http://schemas.microsoft.com/office/drawing/2014/main" id="{93556FD0-9817-49DA-84BD-C6D12A818004}"/>
              </a:ext>
            </a:extLst>
          </p:cNvPr>
          <p:cNvSpPr/>
          <p:nvPr/>
        </p:nvSpPr>
        <p:spPr>
          <a:xfrm>
            <a:off x="-1586" y="6313115"/>
            <a:ext cx="1219200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hangingPunct="0"/>
            <a:r>
              <a:rPr lang="en-US" sz="1800" b="1" dirty="0" err="1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Zrenjanin</a:t>
            </a:r>
            <a:r>
              <a:rPr lang="en-U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April 26</a:t>
            </a:r>
            <a:r>
              <a:rPr lang="en-US" sz="1800" b="1" baseline="30000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1800" b="1" dirty="0">
                <a:solidFill>
                  <a:srgbClr val="A7CE3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2025</a:t>
            </a:r>
            <a:endParaRPr lang="en-US" sz="1800" dirty="0">
              <a:solidFill>
                <a:srgbClr val="A7CE3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-1586" y="1658428"/>
            <a:ext cx="1219358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8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TITLE OF PAPER </a:t>
            </a:r>
          </a:p>
          <a:p>
            <a:pPr algn="ctr"/>
            <a:r>
              <a:rPr lang="en-US" altLang="zh-CN" sz="48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IN ENGLISH </a:t>
            </a:r>
            <a:endParaRPr lang="zh-CN" altLang="en-US" sz="4800" b="1" cap="none" dirty="0">
              <a:ln w="0"/>
              <a:solidFill>
                <a:srgbClr val="2795D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18E59E-AF6F-48F2-9437-478AB63107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957" y="281116"/>
            <a:ext cx="829128" cy="82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8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6E51C2-C5B5-4649-8390-F043594E06FF}"/>
              </a:ext>
            </a:extLst>
          </p:cNvPr>
          <p:cNvSpPr/>
          <p:nvPr/>
        </p:nvSpPr>
        <p:spPr>
          <a:xfrm>
            <a:off x="-2" y="1"/>
            <a:ext cx="12192001" cy="6858000"/>
          </a:xfrm>
          <a:prstGeom prst="rect">
            <a:avLst/>
          </a:prstGeom>
          <a:pattFill prst="ltHorz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pPr>
              <a:spcAft>
                <a:spcPts val="3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1328322" y="423627"/>
            <a:ext cx="10863677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AUTHOR'S GUIDE ON PRESENTATIONS</a:t>
            </a:r>
            <a:endParaRPr lang="zh-CN" altLang="en-US" sz="3400" b="1" cap="none" dirty="0">
              <a:ln w="0"/>
              <a:solidFill>
                <a:srgbClr val="2795D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085F6F-B053-4DA0-B1DF-F80D2BF770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149096"/>
            <a:ext cx="1288567" cy="274531"/>
          </a:xfrm>
          <a:prstGeom prst="rect">
            <a:avLst/>
          </a:prstGeom>
        </p:spPr>
      </p:pic>
      <p:sp>
        <p:nvSpPr>
          <p:cNvPr id="10" name="矩形 19">
            <a:extLst>
              <a:ext uri="{FF2B5EF4-FFF2-40B4-BE49-F238E27FC236}">
                <a16:creationId xmlns:a16="http://schemas.microsoft.com/office/drawing/2014/main" id="{74C9322B-50B8-4F96-B82A-19995449D7D2}"/>
              </a:ext>
            </a:extLst>
          </p:cNvPr>
          <p:cNvSpPr/>
          <p:nvPr/>
        </p:nvSpPr>
        <p:spPr>
          <a:xfrm>
            <a:off x="1328323" y="1545336"/>
            <a:ext cx="10413103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Each oral presentation is allotted 10 minutes.</a:t>
            </a:r>
          </a:p>
          <a:p>
            <a:pPr algn="just"/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Authors are advised to prepare up to 10-min presentation (including Session Chair’s introduction).</a:t>
            </a:r>
          </a:p>
          <a:p>
            <a:pPr algn="just"/>
            <a:endParaRPr lang="en-U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just"/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Questions to presenters will be at final part of each session.</a:t>
            </a:r>
          </a:p>
          <a:p>
            <a:pPr algn="just"/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There will be a timer for your presentation, and you will be notified for the last minute. Please strictly adhere to the conference program for your schedule.</a:t>
            </a:r>
          </a:p>
          <a:p>
            <a:pPr algn="just"/>
            <a:endParaRPr lang="en-U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just"/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It is suggested to use public laptop at the conference room to ensure a smooth transition to the next presenters.</a:t>
            </a: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>
                <a:solidFill>
                  <a:schemeClr val="accent1">
                    <a:lumMod val="75000"/>
                  </a:schemeClr>
                </a:solidFill>
              </a:rPr>
              <a:t>2</a:t>
            </a:fld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7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6E51C2-C5B5-4649-8390-F043594E06FF}"/>
              </a:ext>
            </a:extLst>
          </p:cNvPr>
          <p:cNvSpPr/>
          <p:nvPr/>
        </p:nvSpPr>
        <p:spPr>
          <a:xfrm>
            <a:off x="-2" y="1"/>
            <a:ext cx="12192001" cy="6858000"/>
          </a:xfrm>
          <a:prstGeom prst="rect">
            <a:avLst/>
          </a:prstGeom>
          <a:pattFill prst="ltHorz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pPr>
              <a:spcAft>
                <a:spcPts val="3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1328322" y="423627"/>
            <a:ext cx="10863677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AUTHOR'S GUIDE ON PRESENTATIONS</a:t>
            </a:r>
            <a:endParaRPr lang="zh-CN" altLang="en-US" sz="3400" b="1" cap="none" dirty="0">
              <a:ln w="0"/>
              <a:solidFill>
                <a:srgbClr val="2795D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085F6F-B053-4DA0-B1DF-F80D2BF770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149096"/>
            <a:ext cx="1288567" cy="274531"/>
          </a:xfrm>
          <a:prstGeom prst="rect">
            <a:avLst/>
          </a:prstGeom>
        </p:spPr>
      </p:pic>
      <p:sp>
        <p:nvSpPr>
          <p:cNvPr id="10" name="矩形 19">
            <a:extLst>
              <a:ext uri="{FF2B5EF4-FFF2-40B4-BE49-F238E27FC236}">
                <a16:creationId xmlns:a16="http://schemas.microsoft.com/office/drawing/2014/main" id="{74C9322B-50B8-4F96-B82A-19995449D7D2}"/>
              </a:ext>
            </a:extLst>
          </p:cNvPr>
          <p:cNvSpPr/>
          <p:nvPr/>
        </p:nvSpPr>
        <p:spPr>
          <a:xfrm>
            <a:off x="1328323" y="1545336"/>
            <a:ext cx="10413103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It is suggested  to use THIS TEMPLATE  for authors’ presentation.</a:t>
            </a:r>
          </a:p>
          <a:p>
            <a:pPr algn="just"/>
            <a:endParaRPr lang="en-US" altLang="zh-CN" sz="2800" dirty="0">
              <a:ln w="0"/>
              <a:solidFill>
                <a:srgbClr val="385666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just"/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Format: PowerPoint, please make sure all fonts and visuals are embedded in your presentation files.</a:t>
            </a:r>
          </a:p>
          <a:p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Think in terms of the following slides: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Title slide: Names, institution, academic degree, academic rank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Introduction slide:  What is the paper about?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 few slides about your research and results obtained enriched with diagrams, tables, graphs, pictures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One slide with final comments and conclusions.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Final slide with acknowledgments</a:t>
            </a:r>
            <a:r>
              <a:rPr lang="sr-Latn-RS" altLang="zh-CN" sz="280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(optional)</a:t>
            </a:r>
            <a:r>
              <a:rPr lang="en-US" altLang="zh-CN" sz="280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and contacts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Optional slide: The hypothesis stated before research conducted</a:t>
            </a: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>
                <a:solidFill>
                  <a:schemeClr val="accent1">
                    <a:lumMod val="75000"/>
                  </a:schemeClr>
                </a:solidFill>
              </a:rPr>
              <a:t>3</a:t>
            </a:fld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2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6E51C2-C5B5-4649-8390-F043594E06FF}"/>
              </a:ext>
            </a:extLst>
          </p:cNvPr>
          <p:cNvSpPr/>
          <p:nvPr/>
        </p:nvSpPr>
        <p:spPr>
          <a:xfrm>
            <a:off x="-2" y="1"/>
            <a:ext cx="12192001" cy="6858000"/>
          </a:xfrm>
          <a:prstGeom prst="rect">
            <a:avLst/>
          </a:prstGeom>
          <a:pattFill prst="ltHorz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pPr>
              <a:spcAft>
                <a:spcPts val="3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1328322" y="423627"/>
            <a:ext cx="10863677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AUDIO-VISUAL EQUIPMENT PROVIDED </a:t>
            </a:r>
          </a:p>
          <a:p>
            <a:r>
              <a:rPr lang="en-US" altLang="zh-CN" sz="3400" b="1" dirty="0">
                <a:ln w="0"/>
                <a:solidFill>
                  <a:srgbClr val="2795D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IN THE CONFERENCE ROOM: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085F6F-B053-4DA0-B1DF-F80D2BF770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149096"/>
            <a:ext cx="1288567" cy="274531"/>
          </a:xfrm>
          <a:prstGeom prst="rect">
            <a:avLst/>
          </a:prstGeom>
        </p:spPr>
      </p:pic>
      <p:sp>
        <p:nvSpPr>
          <p:cNvPr id="10" name="矩形 19">
            <a:extLst>
              <a:ext uri="{FF2B5EF4-FFF2-40B4-BE49-F238E27FC236}">
                <a16:creationId xmlns:a16="http://schemas.microsoft.com/office/drawing/2014/main" id="{74C9322B-50B8-4F96-B82A-19995449D7D2}"/>
              </a:ext>
            </a:extLst>
          </p:cNvPr>
          <p:cNvSpPr/>
          <p:nvPr/>
        </p:nvSpPr>
        <p:spPr>
          <a:xfrm>
            <a:off x="1328323" y="1545336"/>
            <a:ext cx="10413103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 projector, screen ratio: 16:9 (default)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 laptop with Windows operating system, PowerPoint software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Microphone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n w="0"/>
                <a:solidFill>
                  <a:srgbClr val="385666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Laser pointer</a:t>
            </a: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D1C68448-5CEA-452E-B000-47F7C51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0650" y="6356350"/>
            <a:ext cx="2743200" cy="365125"/>
          </a:xfrm>
        </p:spPr>
        <p:txBody>
          <a:bodyPr/>
          <a:lstStyle/>
          <a:p>
            <a:fld id="{9C2954F3-44FC-4EAD-BB2C-4AEE7C3568FA}" type="slidenum">
              <a:rPr lang="zh-CN" altLang="en-US" smtClean="0">
                <a:solidFill>
                  <a:schemeClr val="accent1">
                    <a:lumMod val="75000"/>
                  </a:schemeClr>
                </a:solidFill>
              </a:rPr>
              <a:t>4</a:t>
            </a:fld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43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">
            <a:extLst>
              <a:ext uri="{FF2B5EF4-FFF2-40B4-BE49-F238E27FC236}">
                <a16:creationId xmlns:a16="http://schemas.microsoft.com/office/drawing/2014/main" id="{D7F8CC4F-FD4F-42AB-8AF6-FDEE97CA7F10}"/>
              </a:ext>
            </a:extLst>
          </p:cNvPr>
          <p:cNvSpPr/>
          <p:nvPr/>
        </p:nvSpPr>
        <p:spPr>
          <a:xfrm>
            <a:off x="-1586" y="-4416"/>
            <a:ext cx="12192000" cy="6862416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 w="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D9E2D8A-EA24-4CE5-A20F-D9C64AFA78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06" y="282269"/>
            <a:ext cx="1927154" cy="441333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3AEAA3B9-0AA6-4EC6-9145-041EE6931EA5}"/>
              </a:ext>
            </a:extLst>
          </p:cNvPr>
          <p:cNvSpPr/>
          <p:nvPr/>
        </p:nvSpPr>
        <p:spPr>
          <a:xfrm>
            <a:off x="3454400" y="1817809"/>
            <a:ext cx="56750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THANK YOU !!!</a:t>
            </a:r>
            <a:endParaRPr lang="zh-CN" altLang="en-US" sz="5400" b="1" cap="none" dirty="0">
              <a:ln w="0"/>
              <a:solidFill>
                <a:srgbClr val="A7CE37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7" name="矩形 124">
            <a:extLst>
              <a:ext uri="{FF2B5EF4-FFF2-40B4-BE49-F238E27FC236}">
                <a16:creationId xmlns:a16="http://schemas.microsoft.com/office/drawing/2014/main" id="{3502B1E7-AFC3-4EF0-88A8-A1ABF8273C61}"/>
              </a:ext>
            </a:extLst>
          </p:cNvPr>
          <p:cNvSpPr/>
          <p:nvPr/>
        </p:nvSpPr>
        <p:spPr>
          <a:xfrm>
            <a:off x="2902857" y="3258382"/>
            <a:ext cx="7053943" cy="24622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000" b="1" cap="none" spc="300" dirty="0">
                <a:ln w="0"/>
                <a:solidFill>
                  <a:srgbClr val="A7CE37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Contacts:</a:t>
            </a:r>
          </a:p>
          <a:p>
            <a:pPr>
              <a:lnSpc>
                <a:spcPct val="110000"/>
              </a:lnSpc>
            </a:pPr>
            <a:endParaRPr lang="en-US" altLang="zh-CN" sz="2000" b="1" spc="300" dirty="0">
              <a:ln w="0"/>
              <a:solidFill>
                <a:srgbClr val="A7CE37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</a:t>
            </a: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Institution name, City/COUNTRY</a:t>
            </a: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Address</a:t>
            </a: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Email: 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  <a:hlinkClick r:id="rId3"/>
              </a:rPr>
              <a:t>author@institution.edu.rs</a:t>
            </a:r>
            <a:endParaRPr lang="en-US" altLang="zh-CN" sz="2000" b="1" spc="300" dirty="0">
              <a:ln w="0"/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Web: 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  <a:hlinkClick r:id="rId4"/>
              </a:rPr>
              <a:t>www.institution.edu.rs</a:t>
            </a:r>
            <a:r>
              <a:rPr lang="en-US" altLang="zh-CN" sz="2000" b="1" spc="300" dirty="0">
                <a:ln w="0"/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07609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rznm4w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65000"/>
          </a:schemeClr>
        </a:solidFill>
        <a:ln w="0" cap="flat" cmpd="sng" algn="ctr">
          <a:noFill/>
          <a:prstDash val="solid"/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287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 世金</dc:creator>
  <cp:lastModifiedBy>VISOKA TEHNIČKA ŠKOLA ZRENJANIN</cp:lastModifiedBy>
  <cp:revision>483</cp:revision>
  <dcterms:created xsi:type="dcterms:W3CDTF">2018-05-30T09:58:19Z</dcterms:created>
  <dcterms:modified xsi:type="dcterms:W3CDTF">2025-01-10T21:14:06Z</dcterms:modified>
</cp:coreProperties>
</file>